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2" r:id="rId1"/>
  </p:sldMasterIdLst>
  <p:notesMasterIdLst>
    <p:notesMasterId r:id="rId12"/>
  </p:notesMasterIdLst>
  <p:handoutMasterIdLst>
    <p:handoutMasterId r:id="rId13"/>
  </p:handoutMasterIdLst>
  <p:sldIdLst>
    <p:sldId id="1391" r:id="rId2"/>
    <p:sldId id="1320" r:id="rId3"/>
    <p:sldId id="1392" r:id="rId4"/>
    <p:sldId id="1538" r:id="rId5"/>
    <p:sldId id="1540" r:id="rId6"/>
    <p:sldId id="1539" r:id="rId7"/>
    <p:sldId id="1541" r:id="rId8"/>
    <p:sldId id="1542" r:id="rId9"/>
    <p:sldId id="1543" r:id="rId10"/>
    <p:sldId id="1537" r:id="rId11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388273" indent="1353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777899" indent="1353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167525" indent="1353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557151" indent="1353" algn="l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1948129" algn="l" defTabSz="779252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337755" algn="l" defTabSz="779252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2727381" algn="l" defTabSz="779252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117007" algn="l" defTabSz="779252" rtl="0" eaLnBrk="1" latinLnBrk="0" hangingPunct="1">
      <a:defRPr sz="2000" b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FFCC"/>
    <a:srgbClr val="000099"/>
    <a:srgbClr val="DCDBDF"/>
    <a:srgbClr val="006600"/>
    <a:srgbClr val="666633"/>
    <a:srgbClr val="336600"/>
    <a:srgbClr val="FFFF66"/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31" autoAdjust="0"/>
    <p:restoredTop sz="94306" autoAdjust="0"/>
  </p:normalViewPr>
  <p:slideViewPr>
    <p:cSldViewPr snapToGrid="0">
      <p:cViewPr varScale="1">
        <p:scale>
          <a:sx n="142" d="100"/>
          <a:sy n="142" d="100"/>
        </p:scale>
        <p:origin x="-954" y="-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-3804" y="-102"/>
      </p:cViewPr>
      <p:guideLst>
        <p:guide orient="horz" pos="3024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30663" y="11430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Digital Marketing (MCA-128)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6265863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9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© Bharati Vidyapeeth’s Institute of Computer Applications and Management, New Delhi-63, by Prof. Sunil Pratap Singh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410325" y="8832850"/>
            <a:ext cx="904875" cy="4810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err="1"/>
              <a:t>U2</a:t>
            </a:r>
            <a:r>
              <a:rPr lang="en-US" dirty="0"/>
              <a:t>.</a:t>
            </a:r>
            <a:fld id="{9B33F9C5-F45A-497A-BB3A-D08F23AAE931}" type="slidenum">
              <a:rPr lang="en-US" smtClean="0"/>
              <a:pPr>
                <a:defRPr/>
              </a:pPr>
              <a:t>‹#›</a:t>
            </a:fld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5857907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Enterprise Computing with Java (MCA-305)</a:t>
            </a:r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355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0250" y="4559300"/>
            <a:ext cx="585470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0"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© Bharati Vidyapeeth’s Institute of Computer Applications and Management, New Delhi-63, by Dr. Sunil Pratap Singh</a:t>
            </a:r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>
                <a:cs typeface="+mn-cs"/>
              </a:defRPr>
            </a:lvl1pPr>
          </a:lstStyle>
          <a:p>
            <a:pPr>
              <a:defRPr/>
            </a:pPr>
            <a:fld id="{BD800C83-4C79-4150-9A26-6D9FADE0ED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4241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388273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777899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167525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557151" algn="l" rtl="0" eaLnBrk="0" fontAlgn="base" hangingPunct="0">
      <a:spcBef>
        <a:spcPct val="30000"/>
      </a:spcBef>
      <a:spcAft>
        <a:spcPct val="0"/>
      </a:spcAft>
      <a:defRPr kumimoji="1" sz="10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1947686" algn="l" defTabSz="7790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223" algn="l" defTabSz="7790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760" algn="l" defTabSz="7790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6298" algn="l" defTabSz="779074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cs typeface="Arial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 bwMode="auto">
          <a:xfrm>
            <a:off x="4143375" y="9118600"/>
            <a:ext cx="3170238" cy="48101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defRPr/>
            </a:pPr>
            <a:fld id="{618A4293-AE71-495D-828F-3934B323B756}" type="slidenum">
              <a:rPr lang="en-US" sz="1200" b="0">
                <a:cs typeface="+mn-cs"/>
              </a:rPr>
              <a:pPr algn="r" eaLnBrk="0" hangingPunct="0">
                <a:defRPr/>
              </a:pPr>
              <a:t>1</a:t>
            </a:fld>
            <a:endParaRPr lang="en-US" sz="1200" b="0" dirty="0">
              <a:cs typeface="+mn-cs"/>
            </a:endParaRPr>
          </a:p>
        </p:txBody>
      </p:sp>
      <p:sp>
        <p:nvSpPr>
          <p:cNvPr id="171013" name="Footer Placeholder 1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0"/>
              <a:t>© Bharati Vidyapeeth’s Institute of Computer Applications and Management, New Delhi-63, by Dr. Sunil Pratap Singh</a:t>
            </a:r>
          </a:p>
        </p:txBody>
      </p:sp>
      <p:sp>
        <p:nvSpPr>
          <p:cNvPr id="171014" name="Header Placeholder 6"/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endParaRPr lang="en-US" sz="1200" b="0"/>
          </a:p>
        </p:txBody>
      </p:sp>
      <p:sp>
        <p:nvSpPr>
          <p:cNvPr id="171015" name="Date Placeholder 9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r>
              <a:rPr lang="en-US" sz="1200" b="0"/>
              <a:t>Enterprise Computing with Java (MCA-305)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ACB34B0-5B92-44DD-B1C3-4F0D69E8AB4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4885135"/>
            <a:ext cx="9144000" cy="25836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7907" tIns="38953" rIns="77907" bIns="38953" anchor="ctr"/>
          <a:lstStyle/>
          <a:p>
            <a:endParaRPr lang="en-US"/>
          </a:p>
        </p:txBody>
      </p:sp>
      <p:sp>
        <p:nvSpPr>
          <p:cNvPr id="5" name="Text Box 25"/>
          <p:cNvSpPr txBox="1">
            <a:spLocks noChangeArrowheads="1"/>
          </p:cNvSpPr>
          <p:nvPr userDrawn="1"/>
        </p:nvSpPr>
        <p:spPr bwMode="auto">
          <a:xfrm>
            <a:off x="79131" y="4899423"/>
            <a:ext cx="8988669" cy="2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07" tIns="38953" rIns="77907" bIns="38953" anchor="ctr" anchorCtr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/>
                </a:solidFill>
                <a:latin typeface="Arial" charset="0"/>
              </a:rPr>
              <a:t>© </a:t>
            </a:r>
            <a:r>
              <a:rPr lang="en-US" sz="900" dirty="0" smtClean="0">
                <a:solidFill>
                  <a:schemeClr val="bg1"/>
                </a:solidFill>
                <a:latin typeface="Arial" charset="0"/>
              </a:rPr>
              <a:t>BVICAM, New Delhi</a:t>
            </a:r>
            <a:endParaRPr lang="en-US" sz="900" dirty="0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6" name="Group 36"/>
          <p:cNvGrpSpPr>
            <a:grpSpLocks/>
          </p:cNvGrpSpPr>
          <p:nvPr userDrawn="1"/>
        </p:nvGrpSpPr>
        <p:grpSpPr bwMode="auto">
          <a:xfrm>
            <a:off x="0" y="956073"/>
            <a:ext cx="9144000" cy="153590"/>
            <a:chOff x="0" y="803"/>
            <a:chExt cx="5760" cy="129"/>
          </a:xfrm>
        </p:grpSpPr>
        <p:sp>
          <p:nvSpPr>
            <p:cNvPr id="7" name="Rectangle 31"/>
            <p:cNvSpPr>
              <a:spLocks noChangeArrowheads="1"/>
            </p:cNvSpPr>
            <p:nvPr userDrawn="1"/>
          </p:nvSpPr>
          <p:spPr bwMode="auto">
            <a:xfrm>
              <a:off x="0" y="803"/>
              <a:ext cx="5760" cy="91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35"/>
            <p:cNvSpPr>
              <a:spLocks noChangeArrowheads="1"/>
            </p:cNvSpPr>
            <p:nvPr userDrawn="1"/>
          </p:nvSpPr>
          <p:spPr bwMode="auto">
            <a:xfrm>
              <a:off x="0" y="905"/>
              <a:ext cx="5760" cy="27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74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0525" y="1359290"/>
            <a:ext cx="8343900" cy="2037160"/>
          </a:xfrm>
        </p:spPr>
        <p:txBody>
          <a:bodyPr/>
          <a:lstStyle>
            <a:lvl1pPr marL="0" indent="0" algn="ctr">
              <a:buNone/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6" name="Picture 2" descr="C:\Users\Admin\Desktop\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149837"/>
            <a:ext cx="1562100" cy="683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46CFF39-D561-B38B-1BDD-26D8C15D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31" b="32769"/>
          <a:stretch/>
        </p:blipFill>
        <p:spPr>
          <a:xfrm>
            <a:off x="167814" y="211968"/>
            <a:ext cx="1483185" cy="55915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2076450" y="56283"/>
            <a:ext cx="491490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INDIACom–</a:t>
            </a:r>
            <a:r>
              <a:rPr kumimoji="0" lang="en-US" sz="2400" b="1" i="0" u="none" strike="noStrike" kern="1200" cap="none" spc="-2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2027</a:t>
            </a:r>
            <a:endParaRPr kumimoji="0" lang="en-US" sz="2400" b="1" i="0" u="none" strike="noStrike" kern="1200" cap="none" spc="-2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  <a:p>
            <a:pPr algn="ctr"/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Int.</a:t>
            </a:r>
            <a:r>
              <a:rPr kumimoji="0" lang="en-US" sz="1500" b="0" i="0" u="none" strike="noStrike" kern="1200" cap="none" spc="-5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Conf. o</a:t>
            </a:r>
            <a:r>
              <a:rPr kumimoji="0" lang="en-US" sz="1500" b="0" i="0" u="none" strike="noStrike" kern="1200" cap="none" spc="-3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n </a:t>
            </a:r>
            <a:r>
              <a:rPr kumimoji="0" lang="en-US" sz="15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Computing for Sustainable Global Development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(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07</a:t>
            </a:r>
            <a:r>
              <a:rPr lang="en-US" sz="1200" b="0" baseline="300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th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– 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09</a:t>
            </a:r>
            <a:r>
              <a:rPr lang="en-US" sz="1200" b="0" baseline="3000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th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April, </a:t>
            </a:r>
            <a:r>
              <a:rPr lang="en-US" sz="1200" b="0" dirty="0" smtClean="0">
                <a:solidFill>
                  <a:schemeClr val="tx1"/>
                </a:solidFill>
                <a:effectLst/>
                <a:latin typeface="Calibri"/>
                <a:ea typeface="Calibri"/>
                <a:cs typeface="Calibri"/>
              </a:rPr>
              <a:t>2027)</a:t>
            </a:r>
            <a:endParaRPr lang="en-IN" sz="1200" b="0" dirty="0" smtClean="0">
              <a:solidFill>
                <a:schemeClr val="tx1"/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84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3"/>
          <p:cNvSpPr>
            <a:spLocks noChangeArrowheads="1"/>
          </p:cNvSpPr>
          <p:nvPr userDrawn="1"/>
        </p:nvSpPr>
        <p:spPr bwMode="auto">
          <a:xfrm>
            <a:off x="0" y="4885135"/>
            <a:ext cx="9144000" cy="25836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7907" tIns="38953" rIns="77907" bIns="38953" anchor="ctr"/>
          <a:lstStyle/>
          <a:p>
            <a:endParaRPr lang="en-US"/>
          </a:p>
        </p:txBody>
      </p:sp>
      <p:sp>
        <p:nvSpPr>
          <p:cNvPr id="5" name="Text Box 25"/>
          <p:cNvSpPr txBox="1">
            <a:spLocks noChangeArrowheads="1"/>
          </p:cNvSpPr>
          <p:nvPr userDrawn="1"/>
        </p:nvSpPr>
        <p:spPr bwMode="auto">
          <a:xfrm>
            <a:off x="79131" y="4899423"/>
            <a:ext cx="9003909" cy="2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07" tIns="38953" rIns="77907" bIns="38953" anchor="ctr" anchorCtr="0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1000" dirty="0" smtClean="0">
                <a:solidFill>
                  <a:schemeClr val="bg1"/>
                </a:solidFill>
                <a:latin typeface="Arial" charset="0"/>
              </a:rPr>
              <a:t>© BVICAM, New Delhi</a:t>
            </a:r>
            <a:endParaRPr lang="en-US" sz="1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62879"/>
            <a:ext cx="9143999" cy="498872"/>
          </a:xfrm>
          <a:prstGeom prst="rect">
            <a:avLst/>
          </a:prstGeom>
        </p:spPr>
        <p:txBody>
          <a:bodyPr lIns="77907" tIns="38953" rIns="77907" bIns="38953"/>
          <a:lstStyle>
            <a:lvl1pPr>
              <a:defRPr sz="3200" baseline="0">
                <a:solidFill>
                  <a:srgbClr val="FFFF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 sz="1700">
                <a:latin typeface="Calibri" pitchFamily="34" charset="0"/>
                <a:cs typeface="Calibri" pitchFamily="34" charset="0"/>
              </a:defRPr>
            </a:lvl3pPr>
            <a:lvl4pPr>
              <a:defRPr sz="1700">
                <a:latin typeface="Calibri" pitchFamily="34" charset="0"/>
                <a:cs typeface="Calibri" pitchFamily="34" charset="0"/>
              </a:defRPr>
            </a:lvl4pPr>
            <a:lvl5pPr>
              <a:defRPr sz="200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441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579"/>
            <a:ext cx="9144000" cy="525541"/>
          </a:xfrm>
          <a:prstGeom prst="rect">
            <a:avLst/>
          </a:prstGeom>
        </p:spPr>
        <p:txBody>
          <a:bodyPr lIns="77907" tIns="38953" rIns="77907" bIns="38953" anchor="ctr" anchorCtr="0"/>
          <a:lstStyle>
            <a:lvl1pPr>
              <a:defRPr sz="3200">
                <a:solidFill>
                  <a:srgbClr val="FFFF00"/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254" y="760814"/>
            <a:ext cx="4283320" cy="3918347"/>
          </a:xfr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7250" y="760814"/>
            <a:ext cx="4284785" cy="3918347"/>
          </a:xfrm>
        </p:spPr>
        <p:txBody>
          <a:bodyPr/>
          <a:lstStyle>
            <a:lvl1pPr>
              <a:defRPr sz="2400">
                <a:latin typeface="Calibri" pitchFamily="34" charset="0"/>
                <a:cs typeface="Calibri" pitchFamily="34" charset="0"/>
              </a:defRPr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497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3254" y="760810"/>
            <a:ext cx="8708781" cy="391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7907" tIns="38953" rIns="77907" bIns="389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34"/>
          <p:cNvSpPr>
            <a:spLocks noChangeArrowheads="1"/>
          </p:cNvSpPr>
          <p:nvPr userDrawn="1"/>
        </p:nvSpPr>
        <p:spPr bwMode="auto">
          <a:xfrm>
            <a:off x="0" y="4885135"/>
            <a:ext cx="9144000" cy="258365"/>
          </a:xfrm>
          <a:prstGeom prst="rect">
            <a:avLst/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7907" tIns="38953" rIns="77907" bIns="38953" anchor="ctr"/>
          <a:lstStyle/>
          <a:p>
            <a:endParaRPr lang="en-US"/>
          </a:p>
        </p:txBody>
      </p:sp>
      <p:sp>
        <p:nvSpPr>
          <p:cNvPr id="1029" name="Text Box 35"/>
          <p:cNvSpPr txBox="1">
            <a:spLocks noChangeArrowheads="1"/>
          </p:cNvSpPr>
          <p:nvPr userDrawn="1"/>
        </p:nvSpPr>
        <p:spPr bwMode="auto">
          <a:xfrm>
            <a:off x="79131" y="4907043"/>
            <a:ext cx="8947638" cy="21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907" tIns="38953" rIns="77907" bIns="38953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900" dirty="0">
                <a:solidFill>
                  <a:schemeClr val="bg1"/>
                </a:solidFill>
                <a:latin typeface="Arial" charset="0"/>
              </a:rPr>
              <a:t>© </a:t>
            </a:r>
            <a:r>
              <a:rPr lang="en-US" sz="900" dirty="0" smtClean="0">
                <a:solidFill>
                  <a:schemeClr val="bg1"/>
                </a:solidFill>
                <a:latin typeface="Arial" charset="0"/>
              </a:rPr>
              <a:t>BVICAM, New Delhi</a:t>
            </a:r>
            <a:endParaRPr lang="en-US" sz="9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31" name="Text Box 37"/>
          <p:cNvSpPr txBox="1">
            <a:spLocks noChangeArrowheads="1"/>
          </p:cNvSpPr>
          <p:nvPr userDrawn="1"/>
        </p:nvSpPr>
        <p:spPr bwMode="auto">
          <a:xfrm>
            <a:off x="1613388" y="840582"/>
            <a:ext cx="7413381" cy="44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07" tIns="38953" rIns="77907" bIns="38953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IN" b="0"/>
          </a:p>
        </p:txBody>
      </p:sp>
      <p:sp>
        <p:nvSpPr>
          <p:cNvPr id="1032" name="Rectangle 40"/>
          <p:cNvSpPr>
            <a:spLocks noChangeArrowheads="1"/>
          </p:cNvSpPr>
          <p:nvPr userDrawn="1"/>
        </p:nvSpPr>
        <p:spPr bwMode="auto">
          <a:xfrm>
            <a:off x="0" y="520303"/>
            <a:ext cx="9144000" cy="108347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07" tIns="38953" rIns="77907" bIns="38953" anchor="ctr"/>
          <a:lstStyle/>
          <a:p>
            <a:endParaRPr lang="en-US"/>
          </a:p>
        </p:txBody>
      </p:sp>
      <p:sp>
        <p:nvSpPr>
          <p:cNvPr id="1033" name="Rectangle 41"/>
          <p:cNvSpPr>
            <a:spLocks noChangeArrowheads="1"/>
          </p:cNvSpPr>
          <p:nvPr userDrawn="1"/>
        </p:nvSpPr>
        <p:spPr bwMode="auto">
          <a:xfrm>
            <a:off x="0" y="631032"/>
            <a:ext cx="9144000" cy="32147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07" tIns="38953" rIns="77907" bIns="38953" anchor="ctr"/>
          <a:lstStyle/>
          <a:p>
            <a:endParaRPr lang="en-US"/>
          </a:p>
        </p:txBody>
      </p:sp>
      <p:sp>
        <p:nvSpPr>
          <p:cNvPr id="1034" name="Rectangle 43"/>
          <p:cNvSpPr>
            <a:spLocks noChangeArrowheads="1"/>
          </p:cNvSpPr>
          <p:nvPr userDrawn="1"/>
        </p:nvSpPr>
        <p:spPr bwMode="auto">
          <a:xfrm>
            <a:off x="1" y="0"/>
            <a:ext cx="9144000" cy="57602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07" tIns="38953" rIns="77907" bIns="38953" anchor="ctr"/>
          <a:lstStyle/>
          <a:p>
            <a:pPr algn="ctr"/>
            <a:endParaRPr lang="en-IN" b="0">
              <a:solidFill>
                <a:srgbClr val="FEF800"/>
              </a:solidFill>
            </a:endParaRPr>
          </a:p>
        </p:txBody>
      </p:sp>
      <p:sp>
        <p:nvSpPr>
          <p:cNvPr id="1037" name="Rectangle 46"/>
          <p:cNvSpPr>
            <a:spLocks noChangeArrowheads="1"/>
          </p:cNvSpPr>
          <p:nvPr userDrawn="1"/>
        </p:nvSpPr>
        <p:spPr bwMode="auto">
          <a:xfrm>
            <a:off x="0" y="520303"/>
            <a:ext cx="9144000" cy="108347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07" tIns="38953" rIns="77907" bIns="38953" anchor="ctr"/>
          <a:lstStyle/>
          <a:p>
            <a:endParaRPr lang="en-US"/>
          </a:p>
        </p:txBody>
      </p:sp>
      <p:sp>
        <p:nvSpPr>
          <p:cNvPr id="1039" name="Rectangle 48"/>
          <p:cNvSpPr>
            <a:spLocks noChangeArrowheads="1"/>
          </p:cNvSpPr>
          <p:nvPr userDrawn="1"/>
        </p:nvSpPr>
        <p:spPr bwMode="auto">
          <a:xfrm>
            <a:off x="0" y="574476"/>
            <a:ext cx="9144000" cy="54174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7907" tIns="38953" rIns="77907" bIns="38953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3" r:id="rId1"/>
    <p:sldLayoutId id="2147484694" r:id="rId2"/>
    <p:sldLayoutId id="2147484682" r:id="rId3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5pPr>
      <a:lvl6pPr marL="389538" algn="ctr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6pPr>
      <a:lvl7pPr marL="779074" algn="ctr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7pPr>
      <a:lvl8pPr marL="1168612" algn="ctr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8pPr>
      <a:lvl9pPr marL="1558149" algn="ctr" rtl="0" fontAlgn="base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Times New Roman" pitchFamily="18" charset="0"/>
        </a:defRPr>
      </a:lvl9pPr>
    </p:titleStyle>
    <p:bodyStyle>
      <a:lvl1pPr marL="290867" indent="-29086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1790" indent="-242164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2pPr>
      <a:lvl3pPr marL="972712" indent="-19346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ü"/>
        <a:defRPr sz="1900">
          <a:solidFill>
            <a:srgbClr val="993300"/>
          </a:solidFill>
          <a:latin typeface="+mn-lt"/>
          <a:cs typeface="+mn-cs"/>
        </a:defRPr>
      </a:lvl3pPr>
      <a:lvl4pPr marL="1362338" indent="-193460" algn="l" rtl="0" eaLnBrk="0" fontAlgn="base" hangingPunct="0">
        <a:spcBef>
          <a:spcPct val="20000"/>
        </a:spcBef>
        <a:spcAft>
          <a:spcPct val="0"/>
        </a:spcAft>
        <a:buBlip>
          <a:blip r:embed="rId5"/>
        </a:buBlip>
        <a:defRPr sz="1800">
          <a:solidFill>
            <a:srgbClr val="000099"/>
          </a:solidFill>
          <a:latin typeface="+mn-lt"/>
          <a:cs typeface="+mn-cs"/>
        </a:defRPr>
      </a:lvl4pPr>
      <a:lvl5pPr marL="1751964" indent="-193460" algn="l" rtl="0" eaLnBrk="0" fontAlgn="base" hangingPunct="0">
        <a:spcBef>
          <a:spcPct val="20000"/>
        </a:spcBef>
        <a:spcAft>
          <a:spcPct val="0"/>
        </a:spcAft>
        <a:buBlip>
          <a:blip r:embed="rId6"/>
        </a:buBlip>
        <a:defRPr sz="1400">
          <a:solidFill>
            <a:schemeClr val="tx1"/>
          </a:solidFill>
          <a:latin typeface="+mn-lt"/>
          <a:cs typeface="+mn-cs"/>
        </a:defRPr>
      </a:lvl5pPr>
      <a:lvl6pPr marL="2142455" indent="-194769" algn="l" rtl="0" fontAlgn="base">
        <a:spcBef>
          <a:spcPct val="20000"/>
        </a:spcBef>
        <a:spcAft>
          <a:spcPct val="0"/>
        </a:spcAft>
        <a:buBlip>
          <a:blip r:embed="rId6"/>
        </a:buBlip>
        <a:defRPr sz="1400">
          <a:solidFill>
            <a:schemeClr val="tx1"/>
          </a:solidFill>
          <a:latin typeface="+mn-lt"/>
          <a:cs typeface="+mn-cs"/>
        </a:defRPr>
      </a:lvl6pPr>
      <a:lvl7pPr marL="2531992" indent="-194769" algn="l" rtl="0" fontAlgn="base">
        <a:spcBef>
          <a:spcPct val="20000"/>
        </a:spcBef>
        <a:spcAft>
          <a:spcPct val="0"/>
        </a:spcAft>
        <a:buBlip>
          <a:blip r:embed="rId6"/>
        </a:buBlip>
        <a:defRPr sz="1400">
          <a:solidFill>
            <a:schemeClr val="tx1"/>
          </a:solidFill>
          <a:latin typeface="+mn-lt"/>
          <a:cs typeface="+mn-cs"/>
        </a:defRPr>
      </a:lvl7pPr>
      <a:lvl8pPr marL="2921529" indent="-194769" algn="l" rtl="0" fontAlgn="base">
        <a:spcBef>
          <a:spcPct val="20000"/>
        </a:spcBef>
        <a:spcAft>
          <a:spcPct val="0"/>
        </a:spcAft>
        <a:buBlip>
          <a:blip r:embed="rId6"/>
        </a:buBlip>
        <a:defRPr sz="1400">
          <a:solidFill>
            <a:schemeClr val="tx1"/>
          </a:solidFill>
          <a:latin typeface="+mn-lt"/>
          <a:cs typeface="+mn-cs"/>
        </a:defRPr>
      </a:lvl8pPr>
      <a:lvl9pPr marL="3311066" indent="-194769" algn="l" rtl="0" fontAlgn="base">
        <a:spcBef>
          <a:spcPct val="20000"/>
        </a:spcBef>
        <a:spcAft>
          <a:spcPct val="0"/>
        </a:spcAft>
        <a:buBlip>
          <a:blip r:embed="rId6"/>
        </a:buBlip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538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074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612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149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7686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223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6760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6298" algn="l" defTabSz="779074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33350" y="1203962"/>
            <a:ext cx="8839200" cy="15392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6350">
            <a:solidFill>
              <a:schemeClr val="accent1"/>
            </a:solidFill>
          </a:ln>
          <a:extLst/>
        </p:spPr>
        <p:txBody>
          <a:bodyPr lIns="77925" tIns="38963" rIns="77925" bIns="38963"/>
          <a:lstStyle/>
          <a:p>
            <a:pPr eaLnBrk="1" hangingPunct="1">
              <a:lnSpc>
                <a:spcPct val="125000"/>
              </a:lnSpc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+mn-lt"/>
                <a:cs typeface="Arial" charset="0"/>
              </a:rPr>
              <a:t>Paper Title Paper Title Paper Title Paper Title Paper Title Paper Title Paper Title Paper Title Paper </a:t>
            </a:r>
            <a:r>
              <a:rPr lang="en-US" sz="3100" b="1" dirty="0">
                <a:solidFill>
                  <a:schemeClr val="tx1"/>
                </a:solidFill>
                <a:latin typeface="+mn-lt"/>
                <a:cs typeface="Arial" charset="0"/>
              </a:rPr>
              <a:t/>
            </a:r>
            <a:br>
              <a:rPr lang="en-US" sz="3100" b="1" dirty="0">
                <a:solidFill>
                  <a:schemeClr val="tx1"/>
                </a:solidFill>
                <a:latin typeface="+mn-lt"/>
                <a:cs typeface="Arial" charset="0"/>
              </a:rPr>
            </a:b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Arial" charset="0"/>
              </a:rPr>
              <a:t>(Paper ID: ????)</a:t>
            </a:r>
            <a:endParaRPr lang="en-US" b="1" i="1" dirty="0">
              <a:solidFill>
                <a:schemeClr val="accent6">
                  <a:lumMod val="75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4099" name="Rectangle 1"/>
          <p:cNvSpPr>
            <a:spLocks noChangeArrowheads="1"/>
          </p:cNvSpPr>
          <p:nvPr/>
        </p:nvSpPr>
        <p:spPr bwMode="auto">
          <a:xfrm>
            <a:off x="1594339" y="3707157"/>
            <a:ext cx="6015404" cy="107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925" tIns="38963" rIns="77925" bIns="38963">
            <a:spAutoFit/>
          </a:bodyPr>
          <a:lstStyle/>
          <a:p>
            <a:pPr algn="ctr"/>
            <a:r>
              <a:rPr lang="en-US" sz="2400" dirty="0" smtClean="0">
                <a:solidFill>
                  <a:srgbClr val="C00000"/>
                </a:solidFill>
                <a:latin typeface="Arial" charset="0"/>
              </a:rPr>
              <a:t>Author Name</a:t>
            </a:r>
            <a:r>
              <a:rPr lang="en-US" sz="2400" dirty="0">
                <a:solidFill>
                  <a:srgbClr val="000099"/>
                </a:solidFill>
                <a:latin typeface="Arial" charset="0"/>
              </a:rPr>
              <a:t/>
            </a:r>
            <a:br>
              <a:rPr lang="en-US" sz="2400" dirty="0">
                <a:solidFill>
                  <a:srgbClr val="000099"/>
                </a:solidFill>
                <a:latin typeface="Arial" charset="0"/>
              </a:rPr>
            </a:br>
            <a:r>
              <a:rPr lang="en-US" sz="1800" dirty="0" smtClean="0">
                <a:solidFill>
                  <a:srgbClr val="000099"/>
                </a:solidFill>
                <a:latin typeface="Arial" charset="0"/>
              </a:rPr>
              <a:t>(Affiliation Details of Author)</a:t>
            </a:r>
            <a:r>
              <a:rPr lang="en-US" dirty="0">
                <a:solidFill>
                  <a:srgbClr val="000099"/>
                </a:solidFill>
                <a:latin typeface="Arial" charset="0"/>
              </a:rPr>
              <a:t/>
            </a:r>
            <a:br>
              <a:rPr lang="en-US" dirty="0">
                <a:solidFill>
                  <a:srgbClr val="000099"/>
                </a:solidFill>
                <a:latin typeface="Arial" charset="0"/>
              </a:rPr>
            </a:br>
            <a:r>
              <a:rPr lang="en-US" sz="900" dirty="0">
                <a:solidFill>
                  <a:srgbClr val="000099"/>
                </a:solidFill>
                <a:latin typeface="Arial" charset="0"/>
              </a:rPr>
              <a:t> </a:t>
            </a:r>
            <a:r>
              <a:rPr lang="en-US" dirty="0">
                <a:solidFill>
                  <a:srgbClr val="000099"/>
                </a:solidFill>
                <a:latin typeface="Arial" charset="0"/>
              </a:rPr>
              <a:t/>
            </a:r>
            <a:br>
              <a:rPr lang="en-US" dirty="0">
                <a:solidFill>
                  <a:srgbClr val="000099"/>
                </a:solidFill>
                <a:latin typeface="Arial" charset="0"/>
              </a:rPr>
            </a:br>
            <a:r>
              <a:rPr lang="en-US" sz="1400" dirty="0" smtClean="0">
                <a:solidFill>
                  <a:srgbClr val="00B050"/>
                </a:solidFill>
                <a:latin typeface="Arial" charset="0"/>
              </a:rPr>
              <a:t>Date of Presentation</a:t>
            </a:r>
            <a:endParaRPr lang="en-US" sz="1300" dirty="0">
              <a:solidFill>
                <a:srgbClr val="00B050"/>
              </a:solidFill>
              <a:latin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44213" y="3281784"/>
            <a:ext cx="4555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498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Introduction</a:t>
            </a:r>
            <a:endParaRPr lang="en-US" sz="2200" dirty="0"/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>
                <a:solidFill>
                  <a:srgbClr val="0000CC"/>
                </a:solidFill>
              </a:rPr>
              <a:t>Introduction</a:t>
            </a:r>
          </a:p>
          <a:p>
            <a:pPr lvl="1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smtClean="0"/>
              <a:t>Introduction</a:t>
            </a:r>
            <a:endParaRPr lang="en-US" dirty="0"/>
          </a:p>
          <a:p>
            <a:pPr lvl="1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smtClean="0">
                <a:solidFill>
                  <a:srgbClr val="FF0000"/>
                </a:solidFill>
              </a:rPr>
              <a:t>Introduction</a:t>
            </a:r>
            <a:endParaRPr lang="en-US" dirty="0">
              <a:solidFill>
                <a:srgbClr val="FF0000"/>
              </a:solidFill>
            </a:endParaRPr>
          </a:p>
          <a:p>
            <a:pPr lvl="2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Courier New" pitchFamily="49" charset="0"/>
              <a:buChar char="o"/>
              <a:defRPr/>
            </a:pPr>
            <a:r>
              <a:rPr lang="en-US" sz="1800" dirty="0" smtClean="0">
                <a:solidFill>
                  <a:srgbClr val="00B050"/>
                </a:solidFill>
              </a:rPr>
              <a:t>Introduction</a:t>
            </a:r>
            <a:endParaRPr lang="en-US" sz="1800" dirty="0">
              <a:solidFill>
                <a:srgbClr val="00B05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en-IN" dirty="0" smtClean="0"/>
              <a:t>Introduction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586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Problem Description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>
                <a:solidFill>
                  <a:srgbClr val="0000CC"/>
                </a:solidFill>
              </a:rPr>
              <a:t>Problem Description</a:t>
            </a:r>
            <a:endParaRPr lang="en-US" sz="2200" dirty="0">
              <a:solidFill>
                <a:srgbClr val="0000CC"/>
              </a:solidFill>
            </a:endParaRPr>
          </a:p>
          <a:p>
            <a:pPr lvl="1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smtClean="0"/>
              <a:t>Problem Description</a:t>
            </a:r>
            <a:endParaRPr lang="en-US" dirty="0"/>
          </a:p>
          <a:p>
            <a:pPr lvl="1"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dirty="0" smtClean="0"/>
              <a:t>Problem Description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72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Summary of Reviewed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>
                <a:solidFill>
                  <a:srgbClr val="0000CC"/>
                </a:solidFill>
              </a:rPr>
              <a:t>Summary of Reviewed Literature in Tabular Format</a:t>
            </a:r>
            <a:endParaRPr lang="en-US" sz="2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>
                <a:cs typeface="Times New Roman" pitchFamily="18" charset="0"/>
              </a:rPr>
              <a:t>Research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/>
              <a:t>Research Objectives</a:t>
            </a:r>
          </a:p>
        </p:txBody>
      </p:sp>
    </p:spTree>
    <p:extLst>
      <p:ext uri="{BB962C8B-B14F-4D97-AF65-F5344CB8AC3E}">
        <p14:creationId xmlns:p14="http://schemas.microsoft.com/office/powerpoint/2010/main" val="379728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Methodology / Proposed System /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>
                <a:solidFill>
                  <a:srgbClr val="0000CC"/>
                </a:solidFill>
              </a:rPr>
              <a:t>Flow Chart of the Methodology </a:t>
            </a: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The Chart should have the Phases/Steps of the Proposed Approach</a:t>
            </a: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Then, a step-by-step description of each phase/step should be writte</a:t>
            </a:r>
            <a:r>
              <a:rPr lang="en-US" sz="2200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91957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>
                <a:cs typeface="Times New Roman" pitchFamily="18" charset="0"/>
              </a:rPr>
              <a:t>Experiments conducted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Summarize the Experimental Work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0285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 smtClean="0">
                <a:cs typeface="Times New Roman" pitchFamily="18" charset="0"/>
              </a:rPr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Describe the Results</a:t>
            </a: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Highlight the Novelty and Validity of the Result(s)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2419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5722"/>
            <a:ext cx="906779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dirty="0">
                <a:cs typeface="Times New Roman" pitchFamily="18" charset="0"/>
              </a:rPr>
              <a:t>Conclusions and Future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254" y="647700"/>
            <a:ext cx="8708781" cy="4239986"/>
          </a:xfrm>
        </p:spPr>
        <p:txBody>
          <a:bodyPr/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 smtClean="0"/>
              <a:t>Conclusion – Summary of the Research Work</a:t>
            </a:r>
          </a:p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200" dirty="0"/>
              <a:t>Future Scope</a:t>
            </a:r>
          </a:p>
        </p:txBody>
      </p:sp>
    </p:spTree>
    <p:extLst>
      <p:ext uri="{BB962C8B-B14F-4D97-AF65-F5344CB8AC3E}">
        <p14:creationId xmlns:p14="http://schemas.microsoft.com/office/powerpoint/2010/main" val="369841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" y="64474"/>
            <a:ext cx="9014458" cy="498872"/>
          </a:xfrm>
        </p:spPr>
        <p:txBody>
          <a:bodyPr anchor="ctr" anchorCtr="0"/>
          <a:lstStyle/>
          <a:p>
            <a:pPr>
              <a:defRPr/>
            </a:pPr>
            <a:r>
              <a:rPr lang="en-US" sz="3000" dirty="0" smtClean="0">
                <a:cs typeface="Times New Roman" pitchFamily="18" charset="0"/>
              </a:rPr>
              <a:t>Bibliography / References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486" y="723900"/>
            <a:ext cx="8719457" cy="4163786"/>
          </a:xfrm>
        </p:spPr>
        <p:txBody>
          <a:bodyPr/>
          <a:lstStyle/>
          <a:p>
            <a:pPr marL="342900" indent="-342900" algn="just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sz="1600" dirty="0" smtClean="0"/>
              <a:t>Reference 1</a:t>
            </a:r>
            <a:endParaRPr lang="en-US" sz="1600" dirty="0"/>
          </a:p>
          <a:p>
            <a:pPr marL="342900" indent="-342900" algn="just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sz="1600" dirty="0" smtClean="0"/>
              <a:t>Reference 2</a:t>
            </a:r>
            <a:endParaRPr lang="en-US" sz="1600" dirty="0"/>
          </a:p>
          <a:p>
            <a:pPr marL="342900" indent="-342900" algn="just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sz="1600" dirty="0" smtClean="0"/>
              <a:t>Reference 3</a:t>
            </a:r>
          </a:p>
          <a:p>
            <a:pPr marL="342900" indent="-342900" algn="just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sz="1600" dirty="0" smtClean="0"/>
              <a:t>…</a:t>
            </a:r>
          </a:p>
          <a:p>
            <a:pPr marL="342900" indent="-342900" algn="just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sz="1600" dirty="0" smtClean="0"/>
              <a:t>…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1596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resentation_MC_HR_14100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_MC_HR_141004">
      <a:majorFont>
        <a:latin typeface="Times New Roman"/>
        <a:ea typeface=""/>
        <a:cs typeface="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tion_MC_HR_141004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MC_HR_141004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MC_HR_141004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MC_HR_141004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MC_HR_14100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MC_HR_14100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MC_HR_14100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15772</TotalTime>
  <Words>152</Words>
  <Application>Microsoft Office PowerPoint</Application>
  <PresentationFormat>On-screen Show (16:9)</PresentationFormat>
  <Paragraphs>39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Presentation_MC_HR_141004</vt:lpstr>
      <vt:lpstr>Paper Title Paper Title Paper Title Paper Title Paper Title Paper Title Paper Title Paper Title Paper  (Paper ID: ????)</vt:lpstr>
      <vt:lpstr>Introduction</vt:lpstr>
      <vt:lpstr>Problem Description</vt:lpstr>
      <vt:lpstr>Summary of Reviewed Literature</vt:lpstr>
      <vt:lpstr>Research Objectives</vt:lpstr>
      <vt:lpstr>Methodology / Proposed System / Model</vt:lpstr>
      <vt:lpstr>Experiments conducted</vt:lpstr>
      <vt:lpstr>Results</vt:lpstr>
      <vt:lpstr>Conclusions and Future Scope</vt:lpstr>
      <vt:lpstr>Bibliography / References</vt:lpstr>
    </vt:vector>
  </TitlesOfParts>
  <Company>Capital One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INDIACom-2026</dc:title>
  <dc:creator>Dr. Sunil Pratap Singh</dc:creator>
  <cp:lastModifiedBy>Dr. Sunil Pratap Singh</cp:lastModifiedBy>
  <cp:revision>2281</cp:revision>
  <cp:lastPrinted>2018-05-30T05:31:50Z</cp:lastPrinted>
  <dcterms:created xsi:type="dcterms:W3CDTF">2000-01-06T15:07:49Z</dcterms:created>
  <dcterms:modified xsi:type="dcterms:W3CDTF">2026-10-12T05:48:53Z</dcterms:modified>
</cp:coreProperties>
</file>